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287" r:id="rId3"/>
    <p:sldId id="288" r:id="rId4"/>
    <p:sldId id="28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User</a:t>
            </a:r>
            <a:r>
              <a:rPr lang="en-US" baseline="0" dirty="0"/>
              <a:t> Base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Liquide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Sheet1!$A$2:$A$5</c:f>
              <c:numCache>
                <c:formatCode>mmm\-yy</c:formatCode>
                <c:ptCount val="4"/>
                <c:pt idx="0">
                  <c:v>44166</c:v>
                </c:pt>
                <c:pt idx="1">
                  <c:v>44774</c:v>
                </c:pt>
                <c:pt idx="2">
                  <c:v>44958</c:v>
                </c:pt>
                <c:pt idx="3">
                  <c:v>45383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35000</c:v>
                </c:pt>
                <c:pt idx="2">
                  <c:v>300000</c:v>
                </c:pt>
                <c:pt idx="3">
                  <c:v>1500000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8EA-42E3-9A36-672D2FD664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42318560"/>
        <c:axId val="1842319040"/>
      </c:lineChart>
      <c:dateAx>
        <c:axId val="1842318560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2319040"/>
        <c:crosses val="autoZero"/>
        <c:auto val="1"/>
        <c:lblOffset val="100"/>
        <c:baseTimeUnit val="months"/>
        <c:majorUnit val="2"/>
        <c:majorTimeUnit val="months"/>
      </c:dateAx>
      <c:valAx>
        <c:axId val="1842319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2318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B97CC1-1BA3-434D-A8DC-3B09F523030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D3700FD-F70F-450D-9BCE-525DAC11F58C}">
      <dgm:prSet phldrT="[Text]" custT="1"/>
      <dgm:spPr/>
      <dgm:t>
        <a:bodyPr/>
        <a:lstStyle/>
        <a:p>
          <a:r>
            <a:rPr lang="en-IN" sz="2000" dirty="0"/>
            <a:t>Liquide coins</a:t>
          </a:r>
        </a:p>
        <a:p>
          <a:r>
            <a:rPr lang="en-IN" sz="1600" dirty="0"/>
            <a:t>1 coin = ₹1</a:t>
          </a:r>
        </a:p>
      </dgm:t>
    </dgm:pt>
    <dgm:pt modelId="{567FF590-5B00-4102-BBD4-2A4BB2DA7FE2}" type="parTrans" cxnId="{B8DF84C7-6BE2-46BB-8771-8F5BEC19F2BD}">
      <dgm:prSet/>
      <dgm:spPr/>
      <dgm:t>
        <a:bodyPr/>
        <a:lstStyle/>
        <a:p>
          <a:endParaRPr lang="en-IN"/>
        </a:p>
      </dgm:t>
    </dgm:pt>
    <dgm:pt modelId="{375AE2CC-93A0-4AE0-87B0-B73B126AD885}" type="sibTrans" cxnId="{B8DF84C7-6BE2-46BB-8771-8F5BEC19F2BD}">
      <dgm:prSet/>
      <dgm:spPr/>
      <dgm:t>
        <a:bodyPr/>
        <a:lstStyle/>
        <a:p>
          <a:endParaRPr lang="en-IN"/>
        </a:p>
      </dgm:t>
    </dgm:pt>
    <dgm:pt modelId="{B1B208A3-DD05-4A8F-AABC-BBB7280E3AF1}">
      <dgm:prSet phldrT="[Text]" custT="1"/>
      <dgm:spPr/>
      <dgm:t>
        <a:bodyPr/>
        <a:lstStyle/>
        <a:p>
          <a:r>
            <a:rPr lang="en-IN" sz="1800" dirty="0"/>
            <a:t>Liquide One Subscription</a:t>
          </a:r>
        </a:p>
        <a:p>
          <a:r>
            <a:rPr lang="en-IN" sz="1050" dirty="0"/>
            <a:t>Quarterly - ₹999</a:t>
          </a:r>
        </a:p>
        <a:p>
          <a:r>
            <a:rPr lang="en-IN" sz="1050" dirty="0"/>
            <a:t>Annually - ₹7999</a:t>
          </a:r>
        </a:p>
      </dgm:t>
    </dgm:pt>
    <dgm:pt modelId="{2A72D82A-E769-466D-B364-DFCCFE3D45D4}" type="parTrans" cxnId="{759C0B60-EBF9-44B6-8DDC-81C9315854E8}">
      <dgm:prSet/>
      <dgm:spPr/>
      <dgm:t>
        <a:bodyPr/>
        <a:lstStyle/>
        <a:p>
          <a:endParaRPr lang="en-IN"/>
        </a:p>
      </dgm:t>
    </dgm:pt>
    <dgm:pt modelId="{B8DB4558-ACE6-4716-B7D1-5A98032B1251}" type="sibTrans" cxnId="{759C0B60-EBF9-44B6-8DDC-81C9315854E8}">
      <dgm:prSet/>
      <dgm:spPr/>
      <dgm:t>
        <a:bodyPr/>
        <a:lstStyle/>
        <a:p>
          <a:endParaRPr lang="en-IN"/>
        </a:p>
      </dgm:t>
    </dgm:pt>
    <dgm:pt modelId="{F4E71759-282F-424D-85DE-DEE37E12E4CB}" type="pres">
      <dgm:prSet presAssocID="{A9B97CC1-1BA3-434D-A8DC-3B09F5230309}" presName="diagram" presStyleCnt="0">
        <dgm:presLayoutVars>
          <dgm:dir/>
          <dgm:resizeHandles val="exact"/>
        </dgm:presLayoutVars>
      </dgm:prSet>
      <dgm:spPr/>
    </dgm:pt>
    <dgm:pt modelId="{487A8E27-04D6-4AE2-B15A-C7A9A53741EA}" type="pres">
      <dgm:prSet presAssocID="{5D3700FD-F70F-450D-9BCE-525DAC11F58C}" presName="node" presStyleLbl="node1" presStyleIdx="0" presStyleCnt="2">
        <dgm:presLayoutVars>
          <dgm:bulletEnabled val="1"/>
        </dgm:presLayoutVars>
      </dgm:prSet>
      <dgm:spPr/>
    </dgm:pt>
    <dgm:pt modelId="{80C7D870-F47D-4668-93A5-E1F47062E4D9}" type="pres">
      <dgm:prSet presAssocID="{375AE2CC-93A0-4AE0-87B0-B73B126AD885}" presName="sibTrans" presStyleCnt="0"/>
      <dgm:spPr/>
    </dgm:pt>
    <dgm:pt modelId="{F12B35FC-0E6C-4CBA-8C1E-81B8AFC9A49B}" type="pres">
      <dgm:prSet presAssocID="{B1B208A3-DD05-4A8F-AABC-BBB7280E3AF1}" presName="node" presStyleLbl="node1" presStyleIdx="1" presStyleCnt="2">
        <dgm:presLayoutVars>
          <dgm:bulletEnabled val="1"/>
        </dgm:presLayoutVars>
      </dgm:prSet>
      <dgm:spPr/>
    </dgm:pt>
  </dgm:ptLst>
  <dgm:cxnLst>
    <dgm:cxn modelId="{7EE37E37-4F96-45A9-AD8C-5B5708829D87}" type="presOf" srcId="{5D3700FD-F70F-450D-9BCE-525DAC11F58C}" destId="{487A8E27-04D6-4AE2-B15A-C7A9A53741EA}" srcOrd="0" destOrd="0" presId="urn:microsoft.com/office/officeart/2005/8/layout/default"/>
    <dgm:cxn modelId="{759C0B60-EBF9-44B6-8DDC-81C9315854E8}" srcId="{A9B97CC1-1BA3-434D-A8DC-3B09F5230309}" destId="{B1B208A3-DD05-4A8F-AABC-BBB7280E3AF1}" srcOrd="1" destOrd="0" parTransId="{2A72D82A-E769-466D-B364-DFCCFE3D45D4}" sibTransId="{B8DB4558-ACE6-4716-B7D1-5A98032B1251}"/>
    <dgm:cxn modelId="{9FC02E42-FEB5-48ED-B2B7-9C7E2DFDE0F1}" type="presOf" srcId="{B1B208A3-DD05-4A8F-AABC-BBB7280E3AF1}" destId="{F12B35FC-0E6C-4CBA-8C1E-81B8AFC9A49B}" srcOrd="0" destOrd="0" presId="urn:microsoft.com/office/officeart/2005/8/layout/default"/>
    <dgm:cxn modelId="{81062AA1-C0BC-4D8E-A2BB-F42E165916A3}" type="presOf" srcId="{A9B97CC1-1BA3-434D-A8DC-3B09F5230309}" destId="{F4E71759-282F-424D-85DE-DEE37E12E4CB}" srcOrd="0" destOrd="0" presId="urn:microsoft.com/office/officeart/2005/8/layout/default"/>
    <dgm:cxn modelId="{B8DF84C7-6BE2-46BB-8771-8F5BEC19F2BD}" srcId="{A9B97CC1-1BA3-434D-A8DC-3B09F5230309}" destId="{5D3700FD-F70F-450D-9BCE-525DAC11F58C}" srcOrd="0" destOrd="0" parTransId="{567FF590-5B00-4102-BBD4-2A4BB2DA7FE2}" sibTransId="{375AE2CC-93A0-4AE0-87B0-B73B126AD885}"/>
    <dgm:cxn modelId="{FB1E4B81-AC5C-4943-83AB-06565B949270}" type="presParOf" srcId="{F4E71759-282F-424D-85DE-DEE37E12E4CB}" destId="{487A8E27-04D6-4AE2-B15A-C7A9A53741EA}" srcOrd="0" destOrd="0" presId="urn:microsoft.com/office/officeart/2005/8/layout/default"/>
    <dgm:cxn modelId="{793DA005-7309-4E9D-A416-7494CEF138F0}" type="presParOf" srcId="{F4E71759-282F-424D-85DE-DEE37E12E4CB}" destId="{80C7D870-F47D-4668-93A5-E1F47062E4D9}" srcOrd="1" destOrd="0" presId="urn:microsoft.com/office/officeart/2005/8/layout/default"/>
    <dgm:cxn modelId="{40A38E28-BB07-47A9-BB09-138209F82464}" type="presParOf" srcId="{F4E71759-282F-424D-85DE-DEE37E12E4CB}" destId="{F12B35FC-0E6C-4CBA-8C1E-81B8AFC9A49B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7A8E27-04D6-4AE2-B15A-C7A9A53741EA}">
      <dsp:nvSpPr>
        <dsp:cNvPr id="0" name=""/>
        <dsp:cNvSpPr/>
      </dsp:nvSpPr>
      <dsp:spPr>
        <a:xfrm>
          <a:off x="264789" y="178"/>
          <a:ext cx="1957983" cy="11747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Liquide coins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1 coin = ₹1</a:t>
          </a:r>
        </a:p>
      </dsp:txBody>
      <dsp:txXfrm>
        <a:off x="264789" y="178"/>
        <a:ext cx="1957983" cy="1174790"/>
      </dsp:txXfrm>
    </dsp:sp>
    <dsp:sp modelId="{F12B35FC-0E6C-4CBA-8C1E-81B8AFC9A49B}">
      <dsp:nvSpPr>
        <dsp:cNvPr id="0" name=""/>
        <dsp:cNvSpPr/>
      </dsp:nvSpPr>
      <dsp:spPr>
        <a:xfrm>
          <a:off x="264789" y="1370766"/>
          <a:ext cx="1957983" cy="11747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Liquide One Subscription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50" kern="1200" dirty="0"/>
            <a:t>Quarterly - ₹999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50" kern="1200" dirty="0"/>
            <a:t>Annually - ₹7999</a:t>
          </a:r>
        </a:p>
      </dsp:txBody>
      <dsp:txXfrm>
        <a:off x="264789" y="1370766"/>
        <a:ext cx="1957983" cy="11747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35971-A7D9-ED30-EE5F-87D31896C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69DEB5-1D59-2362-D0A5-1C73CDDFB9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7A132-ADEC-CD25-6D7E-45F9E5576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C250C-AD6A-CA38-8EED-E8B96B24B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591B8-98BA-B8EC-7C6A-F40049542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595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9752F-3A82-3E2F-EA55-555E7F987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BCE80F-1BC7-6AAB-A76C-DD473DF68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9D10D-156B-5864-0785-08B2B0814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DAFF6-C891-B115-B50B-3FF822E4E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7F672-106B-CC40-2FB9-01981BE0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18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0CD882-2977-1D98-9F2F-A04D55CE9E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5C3D36-2AFB-EB44-9B8D-955C54F789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9F829-C650-1F26-9D9A-0E0D7D5A6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09D03-EAE6-40B0-1239-CAF30652C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752E1-0C02-8997-555C-8F5206924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489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B0CB7-71A0-A45B-8A08-A146BD179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A0671-8493-554F-6188-62404A32C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2292E-3A93-3C44-DB35-872C9509A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39229-F826-B7CF-6404-F344DFDB8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698C5-5982-C17D-9CF3-6C7922160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2319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FBE1-BF88-3496-4319-20DBFC45C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0DCB4-21A0-D23A-6365-15FD0D4A2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8C178-9319-2FB3-E9AD-DDA614336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44C61-D85B-C96A-BE49-A10C0006E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1D1B8-45CB-1E11-FDAF-B4A64C890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2064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2FCD0-3D41-A4B9-76C0-A0B462F22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7F225-67EF-46E6-2FBF-BA3271DADE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B434EB-6960-3CC6-2BCF-B310605C6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0FE05-488E-AE12-717C-9D23A6D9B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FF9C3A-B61A-1167-06DA-D6FC8F53D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53602D-1CD7-9207-E2EE-8BFE35ECD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5420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FD41E-8408-C49F-1221-AD81A7D06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ABEE2-0331-FFAF-6E58-3F2B912CE3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42614B-020D-BA1A-FA7B-0772D8C09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425D3-AC62-E72A-2B02-6A2A07E37C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4263CA-A88B-010B-9FE0-4E8359CCA1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1F711B-B13B-D3F7-DF9F-5E447B616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2B7D6-BBAC-6880-B229-D1B20201C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187191-5D68-233C-2FF6-A5E0DB37B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0195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89AE-FB4F-98C9-2C11-25A887D9E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BBAD91-9268-582B-9DB4-2FE24F314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181651-6C1C-D20A-D7A7-BE0B7229B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B65604-3638-39AA-3FAC-31B862747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6787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E0ED29-DDFF-6AE6-D87C-BFA1FE653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566371-4209-D85E-B433-8CD714E82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A62C70-A843-AE57-1AB6-AFFBE2B5F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3213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DA580-1123-75A2-CDD6-735D7D9CC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7DAC1-E6AB-4F12-2AF2-D9D0733E7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06974F-B9AC-9B77-6331-38EA87B34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5CAEB6-1F7C-59B6-95E0-5D744877C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9B3D3-1273-74DD-4235-3FA674FD1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8E92F-87B9-70D2-5726-2487E2325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1378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B6544-F17C-32FF-5340-3B08646F7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1F1DE7-77AD-082D-72AA-7358D17A6F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3BB65-2481-D425-E018-486E7CC72A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EDA01-8E64-F115-A059-3922C75F4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B1A64D-A54A-A028-968A-231B937E9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C09E78-722E-9DCE-BCB3-56386E38E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796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478B79-5666-BA5F-B01E-15D734B09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B84175-425C-7285-BEC0-6076CED27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428E1-348D-92FE-C172-7CC1BE78A0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4CD0AE-CF6A-455D-8C00-C5A6B0AB6A70}" type="datetimeFigureOut">
              <a:rPr lang="en-IN" smtClean="0"/>
              <a:t>10-04-2024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967CE-C6E8-65BD-6C8C-A30B8A653E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E3103-CD24-5328-3752-3C06C1DFE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B4CD89-69C3-4D12-850D-3953D36376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191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iquide1mp4_4">
            <a:hlinkClick r:id="" action="ppaction://media"/>
            <a:extLst>
              <a:ext uri="{FF2B5EF4-FFF2-40B4-BE49-F238E27FC236}">
                <a16:creationId xmlns:a16="http://schemas.microsoft.com/office/drawing/2014/main" id="{8F193BAA-250C-A1F7-C6AB-48C45676C9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8400" y="442118"/>
            <a:ext cx="10299700" cy="5793581"/>
          </a:xfrm>
          <a:prstGeom prst="rect">
            <a:avLst/>
          </a:prstGeom>
        </p:spPr>
      </p:pic>
      <p:pic>
        <p:nvPicPr>
          <p:cNvPr id="5" name="Liquide1mp4_1">
            <a:hlinkClick r:id="" action="ppaction://media"/>
            <a:extLst>
              <a:ext uri="{FF2B5EF4-FFF2-40B4-BE49-F238E27FC236}">
                <a16:creationId xmlns:a16="http://schemas.microsoft.com/office/drawing/2014/main" id="{9201D3E9-BE20-A591-29B8-4A7D4A1D776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1375" y="1236661"/>
            <a:ext cx="9017000" cy="507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2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9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222BC-A34E-9BEB-6DB1-969854B48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Pricing Model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BB6B3B8-C09E-2E5C-08DA-8F5F46BFACC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152651" y="1690690"/>
          <a:ext cx="5013393" cy="329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BE36D25-2363-C6F6-22BB-408F4F0A071A}"/>
              </a:ext>
            </a:extLst>
          </p:cNvPr>
          <p:cNvGraphicFramePr/>
          <p:nvPr/>
        </p:nvGraphicFramePr>
        <p:xfrm>
          <a:off x="7728155" y="2067623"/>
          <a:ext cx="2487562" cy="2545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8E99467-A6FB-09F7-BE50-080DC206F01F}"/>
              </a:ext>
            </a:extLst>
          </p:cNvPr>
          <p:cNvSpPr txBox="1"/>
          <p:nvPr/>
        </p:nvSpPr>
        <p:spPr>
          <a:xfrm>
            <a:off x="8109360" y="1602658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Payment Model</a:t>
            </a:r>
          </a:p>
        </p:txBody>
      </p:sp>
    </p:spTree>
    <p:extLst>
      <p:ext uri="{BB962C8B-B14F-4D97-AF65-F5344CB8AC3E}">
        <p14:creationId xmlns:p14="http://schemas.microsoft.com/office/powerpoint/2010/main" val="3003936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AA8B9-C311-1ACE-2FE9-5D82A5F22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E876E-11F0-6FE6-056A-5E25EC5F3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Total funding: $2.2 M (Pre-Seed)</a:t>
            </a:r>
          </a:p>
          <a:p>
            <a:r>
              <a:rPr lang="en-IN" dirty="0"/>
              <a:t>Revenue: $203k (March 2022)</a:t>
            </a:r>
          </a:p>
          <a:p>
            <a:r>
              <a:rPr lang="en-IN" dirty="0"/>
              <a:t>Net Profit: -$119k (March 2022)</a:t>
            </a:r>
          </a:p>
          <a:p>
            <a:r>
              <a:rPr lang="en-IN" dirty="0"/>
              <a:t>Valuation: </a:t>
            </a:r>
            <a:r>
              <a:rPr lang="en-US" dirty="0"/>
              <a:t>$9.85M (as on Jun 16,2022)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287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B98E3-26FE-745C-4454-C72DA6A2A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FDB85-AED1-2E80-80CD-26D542BE8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Tackling Buy Now Pay Later with Save Now, Pay Lesser</a:t>
            </a:r>
          </a:p>
          <a:p>
            <a:r>
              <a:rPr lang="en-IN" dirty="0"/>
              <a:t>1k reviews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CF4851-0347-E25A-EDB5-23F2216EC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452" y="3851089"/>
            <a:ext cx="6013174" cy="201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10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</Words>
  <Application>Microsoft Office PowerPoint</Application>
  <PresentationFormat>Widescreen</PresentationFormat>
  <Paragraphs>14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Pricing Model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Shria Sannuthi</dc:creator>
  <cp:lastModifiedBy>Shria Sannuthi</cp:lastModifiedBy>
  <cp:revision>4</cp:revision>
  <dcterms:created xsi:type="dcterms:W3CDTF">2024-04-10T02:49:22Z</dcterms:created>
  <dcterms:modified xsi:type="dcterms:W3CDTF">2024-04-10T02:58:39Z</dcterms:modified>
</cp:coreProperties>
</file>

<file path=docProps/thumbnail.jpeg>
</file>